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9" d="100"/>
          <a:sy n="59" d="100"/>
        </p:scale>
        <p:origin x="-2880" y="-3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79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665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12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806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47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901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108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7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31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65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9721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C0B03-6BCA-6842-97FB-D15366462D39}" type="datetimeFigureOut">
              <a:rPr lang="fr-FR" smtClean="0"/>
              <a:t>18-10-23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1D70E-9371-594B-8449-F268B196373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701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2373115" y="4160410"/>
            <a:ext cx="2142223" cy="20398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419881" y="4532547"/>
            <a:ext cx="2118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Quelle est la </a:t>
            </a:r>
            <a:r>
              <a:rPr lang="fr-FR" sz="2400" b="1" dirty="0" smtClean="0"/>
              <a:t>quête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458365" y="4963594"/>
            <a:ext cx="19690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Qu’est-ce que le </a:t>
            </a:r>
          </a:p>
          <a:p>
            <a:pPr algn="ctr"/>
            <a:r>
              <a:rPr lang="fr-FR" sz="1600" dirty="0" smtClean="0"/>
              <a:t>héros cherche à </a:t>
            </a:r>
          </a:p>
          <a:p>
            <a:pPr algn="ctr"/>
            <a:r>
              <a:rPr lang="fr-FR" sz="1600" dirty="0" smtClean="0"/>
              <a:t>trouver ou à obtenir?</a:t>
            </a:r>
            <a:endParaRPr lang="fr-FR" sz="1600" dirty="0"/>
          </a:p>
        </p:txBody>
      </p:sp>
      <p:sp>
        <p:nvSpPr>
          <p:cNvPr id="7" name="Flèche vers le haut 6"/>
          <p:cNvSpPr/>
          <p:nvPr/>
        </p:nvSpPr>
        <p:spPr>
          <a:xfrm>
            <a:off x="3271059" y="3403488"/>
            <a:ext cx="307865" cy="667117"/>
          </a:xfrm>
          <a:prstGeom prst="upArrow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419881" y="1336530"/>
            <a:ext cx="2142223" cy="20398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646239" y="1708667"/>
            <a:ext cx="165972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Quel est le but de </a:t>
            </a:r>
          </a:p>
          <a:p>
            <a:pPr algn="ctr"/>
            <a:r>
              <a:rPr lang="fr-FR" sz="1600" dirty="0" smtClean="0"/>
              <a:t>la quête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2883082" y="2596159"/>
            <a:ext cx="12502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Quel est son </a:t>
            </a:r>
          </a:p>
          <a:p>
            <a:pPr algn="ctr"/>
            <a:r>
              <a:rPr lang="fr-FR" sz="2400" b="1" dirty="0" smtClean="0"/>
              <a:t>objectif</a:t>
            </a:r>
            <a:r>
              <a:rPr lang="fr-FR" sz="1600" dirty="0" smtClean="0"/>
              <a:t>?</a:t>
            </a:r>
            <a:endParaRPr lang="fr-FR" sz="1600" dirty="0"/>
          </a:p>
        </p:txBody>
      </p:sp>
      <p:sp>
        <p:nvSpPr>
          <p:cNvPr id="11" name="Ellipse 10"/>
          <p:cNvSpPr/>
          <p:nvPr/>
        </p:nvSpPr>
        <p:spPr>
          <a:xfrm>
            <a:off x="230892" y="1363648"/>
            <a:ext cx="2142223" cy="20398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61801" y="2623277"/>
            <a:ext cx="15148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*On le présente </a:t>
            </a:r>
          </a:p>
          <a:p>
            <a:pPr algn="ctr"/>
            <a:r>
              <a:rPr lang="fr-FR" sz="1600" dirty="0" smtClean="0"/>
              <a:t>au début</a:t>
            </a:r>
            <a:endParaRPr lang="fr-FR" sz="1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168443" y="1616334"/>
            <a:ext cx="22637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Qqn ou </a:t>
            </a:r>
            <a:r>
              <a:rPr lang="fr-FR" sz="1600" dirty="0" err="1" smtClean="0"/>
              <a:t>qqch</a:t>
            </a:r>
            <a:r>
              <a:rPr lang="fr-FR" sz="1600" dirty="0" smtClean="0"/>
              <a:t> qui</a:t>
            </a:r>
          </a:p>
          <a:p>
            <a:pPr algn="ctr"/>
            <a:r>
              <a:rPr lang="fr-FR" sz="2400" b="1" dirty="0"/>
              <a:t>f</a:t>
            </a:r>
            <a:r>
              <a:rPr lang="fr-FR" sz="2400" b="1" dirty="0" smtClean="0"/>
              <a:t>acilite</a:t>
            </a:r>
            <a:r>
              <a:rPr lang="fr-FR" sz="1600" dirty="0" smtClean="0"/>
              <a:t> </a:t>
            </a:r>
            <a:r>
              <a:rPr lang="fr-FR" sz="2400" b="1" dirty="0" smtClean="0"/>
              <a:t>l’atteinte</a:t>
            </a:r>
            <a:r>
              <a:rPr lang="fr-FR" sz="1600" dirty="0" smtClean="0"/>
              <a:t> </a:t>
            </a:r>
          </a:p>
          <a:p>
            <a:pPr algn="ctr"/>
            <a:r>
              <a:rPr lang="fr-FR" sz="1600" dirty="0" smtClean="0"/>
              <a:t>de son objectif</a:t>
            </a:r>
            <a:endParaRPr lang="fr-FR" sz="1600" dirty="0"/>
          </a:p>
        </p:txBody>
      </p:sp>
      <p:sp>
        <p:nvSpPr>
          <p:cNvPr id="18" name="Flèche vers la droite 17"/>
          <p:cNvSpPr/>
          <p:nvPr/>
        </p:nvSpPr>
        <p:spPr>
          <a:xfrm>
            <a:off x="2232017" y="2274523"/>
            <a:ext cx="414222" cy="207635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577787" y="1389366"/>
            <a:ext cx="2142223" cy="20398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4908696" y="2841430"/>
            <a:ext cx="151485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*On le présente </a:t>
            </a:r>
          </a:p>
          <a:p>
            <a:pPr algn="ctr"/>
            <a:r>
              <a:rPr lang="fr-FR" sz="1600" dirty="0"/>
              <a:t>à</a:t>
            </a:r>
            <a:r>
              <a:rPr lang="fr-FR" sz="1600" dirty="0" smtClean="0"/>
              <a:t> la fin</a:t>
            </a:r>
            <a:endParaRPr lang="fr-FR" sz="1600" dirty="0"/>
          </a:p>
        </p:txBody>
      </p:sp>
      <p:sp>
        <p:nvSpPr>
          <p:cNvPr id="16" name="ZoneTexte 15"/>
          <p:cNvSpPr txBox="1"/>
          <p:nvPr/>
        </p:nvSpPr>
        <p:spPr>
          <a:xfrm>
            <a:off x="4593086" y="1491356"/>
            <a:ext cx="210826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Qqn ou </a:t>
            </a:r>
            <a:r>
              <a:rPr lang="fr-FR" sz="1600" dirty="0" err="1" smtClean="0"/>
              <a:t>qqch</a:t>
            </a:r>
            <a:r>
              <a:rPr lang="fr-FR" sz="1600" dirty="0" smtClean="0"/>
              <a:t> qui</a:t>
            </a:r>
          </a:p>
          <a:p>
            <a:pPr algn="ctr"/>
            <a:r>
              <a:rPr lang="fr-FR" sz="2000" b="1" dirty="0"/>
              <a:t>r</a:t>
            </a:r>
            <a:r>
              <a:rPr lang="fr-FR" sz="2000" b="1" dirty="0" smtClean="0"/>
              <a:t>eçoit un bénéfice</a:t>
            </a:r>
          </a:p>
          <a:p>
            <a:pPr algn="ctr"/>
            <a:r>
              <a:rPr lang="fr-FR" sz="1600" dirty="0"/>
              <a:t>o</a:t>
            </a:r>
            <a:r>
              <a:rPr lang="fr-FR" sz="1600" dirty="0" smtClean="0"/>
              <a:t>u un avantage </a:t>
            </a:r>
          </a:p>
          <a:p>
            <a:pPr algn="ctr"/>
            <a:r>
              <a:rPr lang="fr-FR" sz="1600" dirty="0"/>
              <a:t>g</a:t>
            </a:r>
            <a:r>
              <a:rPr lang="fr-FR" sz="1600" dirty="0" smtClean="0"/>
              <a:t>râce à l’atteinte </a:t>
            </a:r>
          </a:p>
          <a:p>
            <a:pPr algn="ctr"/>
            <a:r>
              <a:rPr lang="fr-FR" sz="1600" dirty="0" smtClean="0"/>
              <a:t>de son objectif?</a:t>
            </a:r>
            <a:endParaRPr lang="fr-FR" sz="1600" dirty="0"/>
          </a:p>
        </p:txBody>
      </p:sp>
      <p:sp>
        <p:nvSpPr>
          <p:cNvPr id="19" name="Flèche vers la droite 18"/>
          <p:cNvSpPr/>
          <p:nvPr/>
        </p:nvSpPr>
        <p:spPr>
          <a:xfrm>
            <a:off x="4354993" y="2220402"/>
            <a:ext cx="414222" cy="207635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2385136" y="6661427"/>
            <a:ext cx="2142223" cy="20398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584647" y="6778523"/>
            <a:ext cx="16855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Qui est le</a:t>
            </a:r>
          </a:p>
          <a:p>
            <a:pPr algn="ctr"/>
            <a:r>
              <a:rPr lang="fr-FR" sz="2400" b="1" dirty="0" smtClean="0"/>
              <a:t>personnage</a:t>
            </a:r>
          </a:p>
          <a:p>
            <a:pPr algn="ctr"/>
            <a:r>
              <a:rPr lang="fr-FR" sz="2400" b="1" dirty="0" smtClean="0"/>
              <a:t>principal</a:t>
            </a:r>
            <a:r>
              <a:rPr lang="fr-FR" sz="1600" dirty="0" smtClean="0"/>
              <a:t>?</a:t>
            </a:r>
            <a:endParaRPr lang="fr-FR" sz="1600" dirty="0"/>
          </a:p>
        </p:txBody>
      </p:sp>
      <p:sp>
        <p:nvSpPr>
          <p:cNvPr id="23" name="Ellipse 22"/>
          <p:cNvSpPr/>
          <p:nvPr/>
        </p:nvSpPr>
        <p:spPr>
          <a:xfrm>
            <a:off x="196147" y="6688545"/>
            <a:ext cx="2142223" cy="20398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361433" y="6941231"/>
            <a:ext cx="18083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Qui sont les</a:t>
            </a:r>
          </a:p>
          <a:p>
            <a:pPr algn="ctr"/>
            <a:r>
              <a:rPr lang="fr-FR" sz="2400" b="1" dirty="0"/>
              <a:t>p</a:t>
            </a:r>
            <a:r>
              <a:rPr lang="fr-FR" sz="2400" b="1" dirty="0" smtClean="0"/>
              <a:t>ersonnages </a:t>
            </a:r>
          </a:p>
          <a:p>
            <a:pPr algn="ctr"/>
            <a:r>
              <a:rPr lang="fr-FR" sz="2400" b="1" dirty="0" smtClean="0"/>
              <a:t>qui aident</a:t>
            </a:r>
          </a:p>
          <a:p>
            <a:pPr algn="ctr"/>
            <a:r>
              <a:rPr lang="fr-FR" sz="1600" dirty="0" smtClean="0"/>
              <a:t>le héros?</a:t>
            </a:r>
            <a:endParaRPr lang="fr-FR" sz="1600" dirty="0"/>
          </a:p>
        </p:txBody>
      </p:sp>
      <p:sp>
        <p:nvSpPr>
          <p:cNvPr id="26" name="Flèche vers la droite 25"/>
          <p:cNvSpPr/>
          <p:nvPr/>
        </p:nvSpPr>
        <p:spPr>
          <a:xfrm>
            <a:off x="2197272" y="7599420"/>
            <a:ext cx="414222" cy="207635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543042" y="6714263"/>
            <a:ext cx="2142223" cy="20398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lèche vers la droite 29"/>
          <p:cNvSpPr/>
          <p:nvPr/>
        </p:nvSpPr>
        <p:spPr>
          <a:xfrm flipH="1">
            <a:off x="4320248" y="7545299"/>
            <a:ext cx="414222" cy="207635"/>
          </a:xfrm>
          <a:prstGeom prst="rightArrow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 vers le haut 30"/>
          <p:cNvSpPr/>
          <p:nvPr/>
        </p:nvSpPr>
        <p:spPr>
          <a:xfrm flipV="1">
            <a:off x="3256696" y="6109771"/>
            <a:ext cx="307865" cy="667117"/>
          </a:xfrm>
          <a:prstGeom prst="upArrow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2552948" y="7981661"/>
            <a:ext cx="1796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C’est le héros qui </a:t>
            </a:r>
          </a:p>
          <a:p>
            <a:pPr algn="ctr"/>
            <a:r>
              <a:rPr lang="fr-FR" dirty="0" smtClean="0"/>
              <a:t>fait la quête</a:t>
            </a:r>
            <a:endParaRPr lang="fr-FR" dirty="0"/>
          </a:p>
        </p:txBody>
      </p:sp>
      <p:sp>
        <p:nvSpPr>
          <p:cNvPr id="32" name="ZoneTexte 31"/>
          <p:cNvSpPr txBox="1"/>
          <p:nvPr/>
        </p:nvSpPr>
        <p:spPr>
          <a:xfrm>
            <a:off x="4734470" y="7093631"/>
            <a:ext cx="180830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Qui sont les</a:t>
            </a:r>
          </a:p>
          <a:p>
            <a:pPr algn="ctr"/>
            <a:r>
              <a:rPr lang="fr-FR" sz="2400" b="1" dirty="0"/>
              <a:t>p</a:t>
            </a:r>
            <a:r>
              <a:rPr lang="fr-FR" sz="2400" b="1" dirty="0" smtClean="0"/>
              <a:t>ersonnages </a:t>
            </a:r>
          </a:p>
          <a:p>
            <a:pPr algn="ctr"/>
            <a:r>
              <a:rPr lang="fr-FR" sz="2400" b="1" dirty="0" smtClean="0"/>
              <a:t>qui nuisent</a:t>
            </a:r>
          </a:p>
          <a:p>
            <a:pPr algn="ctr"/>
            <a:r>
              <a:rPr lang="fr-FR" sz="1600" dirty="0" smtClean="0"/>
              <a:t>au héros?</a:t>
            </a:r>
            <a:endParaRPr lang="fr-FR" sz="1600" dirty="0"/>
          </a:p>
        </p:txBody>
      </p:sp>
      <p:sp>
        <p:nvSpPr>
          <p:cNvPr id="3" name="ZoneTexte 2"/>
          <p:cNvSpPr txBox="1"/>
          <p:nvPr/>
        </p:nvSpPr>
        <p:spPr>
          <a:xfrm>
            <a:off x="927361" y="129167"/>
            <a:ext cx="507482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Le schéma actanciel du conte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5089105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106</Words>
  <Application>Microsoft Macintosh PowerPoint</Application>
  <PresentationFormat>Présentation à l'écran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C. S des Affluents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Stephane Levesque</dc:creator>
  <cp:lastModifiedBy>Stephane Levesque</cp:lastModifiedBy>
  <cp:revision>5</cp:revision>
  <cp:lastPrinted>2018-09-19T13:23:48Z</cp:lastPrinted>
  <dcterms:created xsi:type="dcterms:W3CDTF">2018-09-18T13:17:56Z</dcterms:created>
  <dcterms:modified xsi:type="dcterms:W3CDTF">2018-10-24T00:03:00Z</dcterms:modified>
</cp:coreProperties>
</file>